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4"/>
  </p:notesMasterIdLst>
  <p:sldIdLst>
    <p:sldId id="256" r:id="rId2"/>
    <p:sldId id="258" r:id="rId3"/>
    <p:sldId id="259" r:id="rId4"/>
    <p:sldId id="261" r:id="rId5"/>
    <p:sldId id="262" r:id="rId6"/>
    <p:sldId id="276" r:id="rId7"/>
    <p:sldId id="277" r:id="rId8"/>
    <p:sldId id="278" r:id="rId9"/>
    <p:sldId id="279" r:id="rId10"/>
    <p:sldId id="275" r:id="rId11"/>
    <p:sldId id="263" r:id="rId12"/>
    <p:sldId id="274" r:id="rId13"/>
  </p:sldIdLst>
  <p:sldSz cx="9144000" cy="5143500" type="screen16x9"/>
  <p:notesSz cx="6858000" cy="9144000"/>
  <p:embeddedFontLst>
    <p:embeddedFont>
      <p:font typeface="Montserrat" panose="020B0604020202020204" charset="-52"/>
      <p:regular r:id="rId15"/>
      <p:bold r:id="rId16"/>
      <p:italic r:id="rId17"/>
      <p:boldItalic r:id="rId18"/>
    </p:embeddedFont>
    <p:embeddedFont>
      <p:font typeface="Montserrat ExtraBold" panose="020B0604020202020204" charset="-52"/>
      <p:bold r:id="rId19"/>
      <p:boldItalic r:id="rId20"/>
    </p:embeddedFont>
    <p:embeddedFont>
      <p:font typeface="Montserrat ExtraLight" panose="020B0604020202020204" charset="-52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E8385BF-3C06-4274-A7A2-D41144580B16}">
  <a:tblStyle styleId="{EE8385BF-3C06-4274-A7A2-D41144580B1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64078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7f9262ee2f_0_26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4" name="Google Shape;1984;g7f9262ee2f_0_26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body" idx="1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marL="1371600" lvl="2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marL="1828800" lvl="3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marL="2286000" lvl="4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marL="2743200" lvl="5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marL="3200400" lvl="6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marL="3657600" lvl="7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marL="4114800" lvl="8" indent="-3429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254C4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7" r:id="rId5"/>
    <p:sldLayoutId id="2147483658" r:id="rId6"/>
    <p:sldLayoutId id="2147483660" r:id="rId7"/>
    <p:sldLayoutId id="2147483661" r:id="rId8"/>
    <p:sldLayoutId id="2147483663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/>
              <a:t>Проект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1957188" y="2594800"/>
            <a:ext cx="5010912" cy="100184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0" dirty="0" smtClean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Изготвили: Александър Сливаров</a:t>
            </a:r>
            <a:br>
              <a:rPr lang="bg-BG" sz="1800" b="0" dirty="0" smtClean="0">
                <a:latin typeface="Montserrat ExtraLight"/>
                <a:ea typeface="Montserrat ExtraLight"/>
                <a:cs typeface="Montserrat ExtraLight"/>
                <a:sym typeface="Montserrat ExtraLight"/>
              </a:rPr>
            </a:br>
            <a:r>
              <a:rPr lang="bg-BG" sz="1800" b="0" dirty="0" smtClean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Ангел Филипов</a:t>
            </a:r>
            <a:br>
              <a:rPr lang="bg-BG" sz="1800" b="0" dirty="0" smtClean="0">
                <a:latin typeface="Montserrat ExtraLight"/>
                <a:ea typeface="Montserrat ExtraLight"/>
                <a:cs typeface="Montserrat ExtraLight"/>
                <a:sym typeface="Montserrat ExtraLight"/>
              </a:rPr>
            </a:br>
            <a:r>
              <a:rPr lang="bg-BG" sz="1800" b="0" dirty="0" smtClean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Марио Семерджиев</a:t>
            </a:r>
            <a:endParaRPr sz="16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0331" y="3620200"/>
            <a:ext cx="4420501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/>
              <a:t>Електрическа схема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bg-BG" dirty="0" smtClean="0"/>
              <a:t>2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7023560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984" y="193077"/>
            <a:ext cx="6126717" cy="47857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" name="Google Shape;1986;p56"/>
          <p:cNvSpPr txBox="1">
            <a:spLocks noGrp="1"/>
          </p:cNvSpPr>
          <p:nvPr>
            <p:ph type="title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dirty="0" smtClean="0"/>
              <a:t>Благодаря за </a:t>
            </a:r>
            <a:br>
              <a:rPr lang="bg-BG" sz="3600" dirty="0" smtClean="0"/>
            </a:br>
            <a:r>
              <a:rPr lang="bg-BG" sz="3600" dirty="0" smtClean="0"/>
              <a:t>вниманието</a:t>
            </a:r>
            <a:r>
              <a:rPr lang="bg-BG" sz="4000" dirty="0" smtClean="0"/>
              <a:t>!</a:t>
            </a:r>
            <a:endParaRPr sz="4000" dirty="0"/>
          </a:p>
        </p:txBody>
      </p:sp>
      <p:cxnSp>
        <p:nvCxnSpPr>
          <p:cNvPr id="1988" name="Google Shape;1988;p56"/>
          <p:cNvCxnSpPr/>
          <p:nvPr/>
        </p:nvCxnSpPr>
        <p:spPr>
          <a:xfrm>
            <a:off x="3190500" y="2845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0"/>
          <p:cNvSpPr txBox="1">
            <a:spLocks noGrp="1"/>
          </p:cNvSpPr>
          <p:nvPr>
            <p:ph type="title" idx="6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79" name="Google Shape;179;p40"/>
          <p:cNvSpPr txBox="1">
            <a:spLocks noGrp="1"/>
          </p:cNvSpPr>
          <p:nvPr>
            <p:ph type="title"/>
          </p:nvPr>
        </p:nvSpPr>
        <p:spPr>
          <a:xfrm>
            <a:off x="5757444" y="2615574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/>
              <a:t>Електрическа схема</a:t>
            </a:r>
            <a:endParaRPr dirty="0"/>
          </a:p>
        </p:txBody>
      </p:sp>
      <p:sp>
        <p:nvSpPr>
          <p:cNvPr id="183" name="Google Shape;183;p40"/>
          <p:cNvSpPr txBox="1">
            <a:spLocks noGrp="1"/>
          </p:cNvSpPr>
          <p:nvPr>
            <p:ph type="title" idx="4"/>
          </p:nvPr>
        </p:nvSpPr>
        <p:spPr>
          <a:xfrm>
            <a:off x="1048450" y="2494600"/>
            <a:ext cx="2067000" cy="96887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/>
              <a:t/>
            </a:r>
            <a:br>
              <a:rPr lang="bg-BG" dirty="0" smtClean="0"/>
            </a:br>
            <a:r>
              <a:rPr lang="bg-BG" dirty="0"/>
              <a:t/>
            </a:r>
            <a:br>
              <a:rPr lang="bg-BG" dirty="0"/>
            </a:br>
            <a:r>
              <a:rPr lang="bg-BG" dirty="0" smtClean="0"/>
              <a:t/>
            </a:r>
            <a:br>
              <a:rPr lang="bg-BG" dirty="0" smtClean="0"/>
            </a:br>
            <a:r>
              <a:rPr lang="bg-BG" dirty="0"/>
              <a:t/>
            </a:r>
            <a:br>
              <a:rPr lang="bg-BG" dirty="0"/>
            </a:br>
            <a:r>
              <a:rPr lang="bg-BG" dirty="0" smtClean="0"/>
              <a:t/>
            </a:r>
            <a:br>
              <a:rPr lang="bg-BG" dirty="0" smtClean="0"/>
            </a:br>
            <a:r>
              <a:rPr lang="bg-BG" dirty="0"/>
              <a:t/>
            </a:r>
            <a:br>
              <a:rPr lang="bg-BG" dirty="0"/>
            </a:br>
            <a:r>
              <a:rPr lang="bg-BG" dirty="0" smtClean="0"/>
              <a:t>Какво представлява проекта?</a:t>
            </a:r>
            <a:endParaRPr dirty="0"/>
          </a:p>
        </p:txBody>
      </p:sp>
      <p:sp>
        <p:nvSpPr>
          <p:cNvPr id="185" name="Google Shape;185;p40"/>
          <p:cNvSpPr txBox="1">
            <a:spLocks noGrp="1"/>
          </p:cNvSpPr>
          <p:nvPr>
            <p:ph type="title" idx="7"/>
          </p:nvPr>
        </p:nvSpPr>
        <p:spPr>
          <a:xfrm>
            <a:off x="5757444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187" name="Google Shape;187;p40"/>
          <p:cNvCxnSpPr/>
          <p:nvPr/>
        </p:nvCxnSpPr>
        <p:spPr>
          <a:xfrm>
            <a:off x="1883347" y="249460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8" name="Google Shape;188;p40"/>
          <p:cNvCxnSpPr/>
          <p:nvPr/>
        </p:nvCxnSpPr>
        <p:spPr>
          <a:xfrm>
            <a:off x="6567960" y="249460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4517148" y="1158240"/>
            <a:ext cx="3657300" cy="26972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bg-BG" sz="3200" dirty="0"/>
              <a:t>Интелигентна домашна автоматизация с помощна на сензори</a:t>
            </a:r>
            <a:endParaRPr sz="320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0331" y="3620200"/>
            <a:ext cx="397925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/>
              <a:t>Какво</a:t>
            </a:r>
            <a:br>
              <a:rPr lang="bg-BG" dirty="0" smtClean="0"/>
            </a:br>
            <a:r>
              <a:rPr lang="bg-BG" dirty="0" smtClean="0"/>
              <a:t>представлява?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/>
              <a:t>Какво представлява?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255670" y="1622699"/>
            <a:ext cx="3243434" cy="23031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ru-RU" dirty="0" err="1" smtClean="0"/>
              <a:t>Сензорите</a:t>
            </a:r>
            <a:r>
              <a:rPr lang="ru-RU" dirty="0"/>
              <a:t>, свързани към микроконтролерната платка, играят важна роля в автоматизацията на вашата система. Първият сензор е детекторът на дим, който е отговорен за откриването на евентуални изтичания на газ. Ако детекторът на дим засече присъствието на газ, активира се алармената система, предупреждавайки вас и околните за потенциална опасност.</a:t>
            </a:r>
            <a:endParaRPr lang="en-US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9239" y="1622699"/>
            <a:ext cx="2346761" cy="22544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Какво представлява?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516" y="1684822"/>
            <a:ext cx="3304316" cy="2760900"/>
          </a:xfrm>
        </p:spPr>
        <p:txBody>
          <a:bodyPr/>
          <a:lstStyle/>
          <a:p>
            <a:pPr marL="139700" indent="0">
              <a:buNone/>
            </a:pPr>
            <a:r>
              <a:rPr lang="ru-RU" dirty="0" err="1" smtClean="0"/>
              <a:t>Следващият</a:t>
            </a:r>
            <a:r>
              <a:rPr lang="ru-RU" dirty="0" smtClean="0"/>
              <a:t> </a:t>
            </a:r>
            <a:r>
              <a:rPr lang="ru-RU" dirty="0"/>
              <a:t>сензор, който използвате, е PIR (инфрачервен детектор за движение). Той е насочен към откриването на хора в предната част на вашия дом. Когато PIR датчикът регистрира движение, автоматично се активира вентилаторът, осигурявайки подходяща вентилация в стаята.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1716" y="1818933"/>
            <a:ext cx="2247164" cy="183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7260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представлява?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0898" y="1525163"/>
            <a:ext cx="2792252" cy="2760900"/>
          </a:xfrm>
        </p:spPr>
        <p:txBody>
          <a:bodyPr/>
          <a:lstStyle/>
          <a:p>
            <a:pPr marL="139700" indent="0">
              <a:buNone/>
            </a:pPr>
            <a:r>
              <a:rPr lang="ru-RU" dirty="0" err="1" smtClean="0"/>
              <a:t>Освен</a:t>
            </a:r>
            <a:r>
              <a:rPr lang="ru-RU" dirty="0" smtClean="0"/>
              <a:t> </a:t>
            </a:r>
            <a:r>
              <a:rPr lang="ru-RU" dirty="0"/>
              <a:t>автоматичните функции, които сензорите предоставят, вие имате и възможността за ръчно управление. Например, вентилаторът може да бъде включен или изключен според вашите предпочитания, независимо от регистрираните движения.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0064" y="1896431"/>
            <a:ext cx="2389632" cy="238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9347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представлява?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158" y="1634891"/>
            <a:ext cx="3584786" cy="2760900"/>
          </a:xfrm>
        </p:spPr>
        <p:txBody>
          <a:bodyPr/>
          <a:lstStyle/>
          <a:p>
            <a:pPr marL="139700" indent="0">
              <a:buNone/>
            </a:pPr>
            <a:r>
              <a:rPr lang="ru-RU" dirty="0" err="1" smtClean="0"/>
              <a:t>Последният</a:t>
            </a:r>
            <a:r>
              <a:rPr lang="ru-RU" dirty="0" smtClean="0"/>
              <a:t> </a:t>
            </a:r>
            <a:r>
              <a:rPr lang="ru-RU" dirty="0"/>
              <a:t>сензор, LDR (фоточувствителен датчик), се използва за автоматично управление на осветлението в дома ви. Ако в дома има някой през нощта, LDR датчикът засича ниско ниво на осветеност и автоматично включва крушката, осигурявайки подходяща светлина. През дневните часове, когато има достатъчно дневна светлина, LDR датчикът отново реагира и изключва крушката, спестявайки енергия.</a:t>
            </a:r>
            <a:endParaRPr lang="en-US" dirty="0"/>
          </a:p>
          <a:p>
            <a:pPr marL="13970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0822" y="1874257"/>
            <a:ext cx="2260515" cy="1869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9655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1924" y="1335040"/>
            <a:ext cx="4629300" cy="2980927"/>
          </a:xfrm>
        </p:spPr>
        <p:txBody>
          <a:bodyPr/>
          <a:lstStyle/>
          <a:p>
            <a:pPr algn="ctr"/>
            <a:r>
              <a:rPr lang="ru-RU" b="1" dirty="0"/>
              <a:t>Така, с помощта на тези различни сензори и техните функции, вие можете да създадете удобна и безопасна автоматизирана система за вашата домашна среда.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858873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254C43"/>
      </a:dk1>
      <a:lt1>
        <a:srgbClr val="FFFFFF"/>
      </a:lt1>
      <a:dk2>
        <a:srgbClr val="FF9793"/>
      </a:dk2>
      <a:lt2>
        <a:srgbClr val="B73E73"/>
      </a:lt2>
      <a:accent1>
        <a:srgbClr val="DF478A"/>
      </a:accent1>
      <a:accent2>
        <a:srgbClr val="FF6C67"/>
      </a:accent2>
      <a:accent3>
        <a:srgbClr val="DDA6BE"/>
      </a:accent3>
      <a:accent4>
        <a:srgbClr val="DF478A"/>
      </a:accent4>
      <a:accent5>
        <a:srgbClr val="D6332E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261</Words>
  <Application>Microsoft Office PowerPoint</Application>
  <PresentationFormat>Презентация на цял екран (16:9)</PresentationFormat>
  <Paragraphs>21</Paragraphs>
  <Slides>12</Slides>
  <Notes>8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12</vt:i4>
      </vt:variant>
    </vt:vector>
  </HeadingPairs>
  <TitlesOfParts>
    <vt:vector size="17" baseType="lpstr">
      <vt:lpstr>Montserrat</vt:lpstr>
      <vt:lpstr>Montserrat ExtraBold</vt:lpstr>
      <vt:lpstr>Arial</vt:lpstr>
      <vt:lpstr>Montserrat ExtraLight</vt:lpstr>
      <vt:lpstr>Futuristic Background by Slidesgo</vt:lpstr>
      <vt:lpstr>Проект</vt:lpstr>
      <vt:lpstr>01</vt:lpstr>
      <vt:lpstr>Интелигентна домашна автоматизация с помощна на сензори</vt:lpstr>
      <vt:lpstr>Какво представлява?</vt:lpstr>
      <vt:lpstr>Какво представлява?</vt:lpstr>
      <vt:lpstr>Какво представлява?</vt:lpstr>
      <vt:lpstr>Какво представлява?</vt:lpstr>
      <vt:lpstr>Какво представлява?</vt:lpstr>
      <vt:lpstr>Така, с помощта на тези различни сензори и техните функции, вие можете да създадете удобна и безопасна автоматизирана система за вашата домашна среда.</vt:lpstr>
      <vt:lpstr>Електрическа схема</vt:lpstr>
      <vt:lpstr>Презентация на PowerPoint</vt:lpstr>
      <vt:lpstr>Благодаря за 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</dc:title>
  <dc:creator>Achi Bashev</dc:creator>
  <cp:lastModifiedBy>Александър О. Сливаров</cp:lastModifiedBy>
  <cp:revision>5</cp:revision>
  <dcterms:modified xsi:type="dcterms:W3CDTF">2023-05-13T17:51:57Z</dcterms:modified>
</cp:coreProperties>
</file>